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6"/>
  </p:notesMasterIdLst>
  <p:sldIdLst>
    <p:sldId id="258" r:id="rId5"/>
    <p:sldId id="259" r:id="rId6"/>
    <p:sldId id="267" r:id="rId7"/>
    <p:sldId id="268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767" autoAdjust="0"/>
  </p:normalViewPr>
  <p:slideViewPr>
    <p:cSldViewPr>
      <p:cViewPr varScale="1">
        <p:scale>
          <a:sx n="61" d="100"/>
          <a:sy n="6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78DD74-10F4-4F2F-A7A6-DCB89EDC735A}" type="doc">
      <dgm:prSet loTypeId="urn:microsoft.com/office/officeart/2005/8/layout/matrix2" loCatId="matrix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D51B2BF-2C62-43CB-83DD-7CEB4D234422}">
      <dgm:prSet phldrT="[Text]"/>
      <dgm:spPr/>
      <dgm:t>
        <a:bodyPr/>
        <a:lstStyle/>
        <a:p>
          <a:r>
            <a:rPr lang="en-US" dirty="0" smtClean="0"/>
            <a:t>Open your mind!</a:t>
          </a:r>
          <a:endParaRPr lang="en-US" dirty="0"/>
        </a:p>
      </dgm:t>
    </dgm:pt>
    <dgm:pt modelId="{8487FFA8-061C-49A8-9FD3-DD63556E08DA}" type="parTrans" cxnId="{B7C87E09-837A-4794-9DAF-162BB128983C}">
      <dgm:prSet/>
      <dgm:spPr/>
      <dgm:t>
        <a:bodyPr/>
        <a:lstStyle/>
        <a:p>
          <a:endParaRPr lang="en-US"/>
        </a:p>
      </dgm:t>
    </dgm:pt>
    <dgm:pt modelId="{4F61F779-201C-4AA3-8DD4-C38F2F2409F4}" type="sibTrans" cxnId="{B7C87E09-837A-4794-9DAF-162BB128983C}">
      <dgm:prSet/>
      <dgm:spPr/>
      <dgm:t>
        <a:bodyPr/>
        <a:lstStyle/>
        <a:p>
          <a:endParaRPr lang="en-US"/>
        </a:p>
      </dgm:t>
    </dgm:pt>
    <dgm:pt modelId="{234D19D6-62CA-40EB-9481-04BD4E0FE4BA}">
      <dgm:prSet phldrT="[Text]"/>
      <dgm:spPr/>
      <dgm:t>
        <a:bodyPr/>
        <a:lstStyle/>
        <a:p>
          <a:r>
            <a:rPr lang="en-US" dirty="0" smtClean="0"/>
            <a:t>Learning styles</a:t>
          </a:r>
          <a:endParaRPr lang="en-US" dirty="0"/>
        </a:p>
      </dgm:t>
    </dgm:pt>
    <dgm:pt modelId="{198B7048-10B6-43BC-9723-4C0FF0E3A762}" type="parTrans" cxnId="{5D9907F8-71A6-44B6-8063-314947B2C64D}">
      <dgm:prSet/>
      <dgm:spPr/>
      <dgm:t>
        <a:bodyPr/>
        <a:lstStyle/>
        <a:p>
          <a:endParaRPr lang="en-US"/>
        </a:p>
      </dgm:t>
    </dgm:pt>
    <dgm:pt modelId="{68F6EB15-2F71-4B12-9D6C-DA7CE6207C5A}" type="sibTrans" cxnId="{5D9907F8-71A6-44B6-8063-314947B2C64D}">
      <dgm:prSet/>
      <dgm:spPr/>
      <dgm:t>
        <a:bodyPr/>
        <a:lstStyle/>
        <a:p>
          <a:endParaRPr lang="en-US"/>
        </a:p>
      </dgm:t>
    </dgm:pt>
    <dgm:pt modelId="{A070B011-3A50-4671-AFFF-08941011710A}">
      <dgm:prSet phldrT="[Text]"/>
      <dgm:spPr/>
      <dgm:t>
        <a:bodyPr/>
        <a:lstStyle/>
        <a:p>
          <a:r>
            <a:rPr lang="en-US" dirty="0" smtClean="0"/>
            <a:t>My learning style</a:t>
          </a:r>
          <a:endParaRPr lang="en-US" dirty="0"/>
        </a:p>
      </dgm:t>
    </dgm:pt>
    <dgm:pt modelId="{35687DBC-3B28-408D-B641-339C1FE10816}" type="parTrans" cxnId="{1E3A736A-FC6F-45E0-BBDD-AA9A04F63A4B}">
      <dgm:prSet/>
      <dgm:spPr/>
      <dgm:t>
        <a:bodyPr/>
        <a:lstStyle/>
        <a:p>
          <a:endParaRPr lang="en-US"/>
        </a:p>
      </dgm:t>
    </dgm:pt>
    <dgm:pt modelId="{23296F94-787A-451D-9A35-19E1B4BB0D73}" type="sibTrans" cxnId="{1E3A736A-FC6F-45E0-BBDD-AA9A04F63A4B}">
      <dgm:prSet/>
      <dgm:spPr/>
      <dgm:t>
        <a:bodyPr/>
        <a:lstStyle/>
        <a:p>
          <a:endParaRPr lang="en-US"/>
        </a:p>
      </dgm:t>
    </dgm:pt>
    <dgm:pt modelId="{86B4F56C-F4F9-462C-8D93-366DB18CF079}">
      <dgm:prSet phldrT="[Text]"/>
      <dgm:spPr/>
      <dgm:t>
        <a:bodyPr/>
        <a:lstStyle/>
        <a:p>
          <a:r>
            <a:rPr lang="en-US" dirty="0" smtClean="0"/>
            <a:t>Activity</a:t>
          </a:r>
          <a:endParaRPr lang="en-US" dirty="0"/>
        </a:p>
      </dgm:t>
    </dgm:pt>
    <dgm:pt modelId="{B17FAD7F-2AB1-4F5B-98D7-A3B6B0783D9E}" type="parTrans" cxnId="{FCB56F69-13CC-4FDA-82DE-86381FE6816B}">
      <dgm:prSet/>
      <dgm:spPr/>
      <dgm:t>
        <a:bodyPr/>
        <a:lstStyle/>
        <a:p>
          <a:endParaRPr lang="en-US"/>
        </a:p>
      </dgm:t>
    </dgm:pt>
    <dgm:pt modelId="{F4B35E7B-E9C4-48A2-8940-A67EEA2A5184}" type="sibTrans" cxnId="{FCB56F69-13CC-4FDA-82DE-86381FE6816B}">
      <dgm:prSet/>
      <dgm:spPr/>
      <dgm:t>
        <a:bodyPr/>
        <a:lstStyle/>
        <a:p>
          <a:endParaRPr lang="en-US"/>
        </a:p>
      </dgm:t>
    </dgm:pt>
    <dgm:pt modelId="{EDA4FE9A-3517-45D1-AD91-57CEB7058999}" type="pres">
      <dgm:prSet presAssocID="{8278DD74-10F4-4F2F-A7A6-DCB89EDC735A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9DEAF41-C082-4168-B6CA-D2A70C9F15A7}" type="pres">
      <dgm:prSet presAssocID="{8278DD74-10F4-4F2F-A7A6-DCB89EDC735A}" presName="axisShape" presStyleLbl="bgShp" presStyleIdx="0" presStyleCnt="1"/>
      <dgm:spPr/>
    </dgm:pt>
    <dgm:pt modelId="{B3BC5330-DC97-427D-B020-91EF7275E710}" type="pres">
      <dgm:prSet presAssocID="{8278DD74-10F4-4F2F-A7A6-DCB89EDC735A}" presName="rect1" presStyleLbl="node1" presStyleIdx="0" presStyleCnt="4" custLinFactNeighborX="-9306" custLinFactNeighborY="-236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B08D67-E757-43C3-8AAF-0C2A8829AEDA}" type="pres">
      <dgm:prSet presAssocID="{8278DD74-10F4-4F2F-A7A6-DCB89EDC735A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650073-63AB-416A-9260-73E73F32679D}" type="pres">
      <dgm:prSet presAssocID="{8278DD74-10F4-4F2F-A7A6-DCB89EDC735A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B6B8E3-E097-4E8D-9338-904F93ABE655}" type="pres">
      <dgm:prSet presAssocID="{8278DD74-10F4-4F2F-A7A6-DCB89EDC735A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FDAEA6-7CAD-4365-A3C9-3DB2CDFB72CC}" type="presOf" srcId="{A070B011-3A50-4671-AFFF-08941011710A}" destId="{2E650073-63AB-416A-9260-73E73F32679D}" srcOrd="0" destOrd="0" presId="urn:microsoft.com/office/officeart/2005/8/layout/matrix2"/>
    <dgm:cxn modelId="{F8D83A76-D814-4370-836A-B967F4F5AEA4}" type="presOf" srcId="{234D19D6-62CA-40EB-9481-04BD4E0FE4BA}" destId="{25B08D67-E757-43C3-8AAF-0C2A8829AEDA}" srcOrd="0" destOrd="0" presId="urn:microsoft.com/office/officeart/2005/8/layout/matrix2"/>
    <dgm:cxn modelId="{1E3A736A-FC6F-45E0-BBDD-AA9A04F63A4B}" srcId="{8278DD74-10F4-4F2F-A7A6-DCB89EDC735A}" destId="{A070B011-3A50-4671-AFFF-08941011710A}" srcOrd="2" destOrd="0" parTransId="{35687DBC-3B28-408D-B641-339C1FE10816}" sibTransId="{23296F94-787A-451D-9A35-19E1B4BB0D73}"/>
    <dgm:cxn modelId="{2912A66C-3BD2-43F1-9858-437023D15553}" type="presOf" srcId="{3D51B2BF-2C62-43CB-83DD-7CEB4D234422}" destId="{B3BC5330-DC97-427D-B020-91EF7275E710}" srcOrd="0" destOrd="0" presId="urn:microsoft.com/office/officeart/2005/8/layout/matrix2"/>
    <dgm:cxn modelId="{C89E23AB-9269-4C50-8F41-548183344ADA}" type="presOf" srcId="{8278DD74-10F4-4F2F-A7A6-DCB89EDC735A}" destId="{EDA4FE9A-3517-45D1-AD91-57CEB7058999}" srcOrd="0" destOrd="0" presId="urn:microsoft.com/office/officeart/2005/8/layout/matrix2"/>
    <dgm:cxn modelId="{FCB56F69-13CC-4FDA-82DE-86381FE6816B}" srcId="{8278DD74-10F4-4F2F-A7A6-DCB89EDC735A}" destId="{86B4F56C-F4F9-462C-8D93-366DB18CF079}" srcOrd="3" destOrd="0" parTransId="{B17FAD7F-2AB1-4F5B-98D7-A3B6B0783D9E}" sibTransId="{F4B35E7B-E9C4-48A2-8940-A67EEA2A5184}"/>
    <dgm:cxn modelId="{18177870-E1B6-4835-95E7-06986A062E58}" type="presOf" srcId="{86B4F56C-F4F9-462C-8D93-366DB18CF079}" destId="{6DB6B8E3-E097-4E8D-9338-904F93ABE655}" srcOrd="0" destOrd="0" presId="urn:microsoft.com/office/officeart/2005/8/layout/matrix2"/>
    <dgm:cxn modelId="{5D9907F8-71A6-44B6-8063-314947B2C64D}" srcId="{8278DD74-10F4-4F2F-A7A6-DCB89EDC735A}" destId="{234D19D6-62CA-40EB-9481-04BD4E0FE4BA}" srcOrd="1" destOrd="0" parTransId="{198B7048-10B6-43BC-9723-4C0FF0E3A762}" sibTransId="{68F6EB15-2F71-4B12-9D6C-DA7CE6207C5A}"/>
    <dgm:cxn modelId="{B7C87E09-837A-4794-9DAF-162BB128983C}" srcId="{8278DD74-10F4-4F2F-A7A6-DCB89EDC735A}" destId="{3D51B2BF-2C62-43CB-83DD-7CEB4D234422}" srcOrd="0" destOrd="0" parTransId="{8487FFA8-061C-49A8-9FD3-DD63556E08DA}" sibTransId="{4F61F779-201C-4AA3-8DD4-C38F2F2409F4}"/>
    <dgm:cxn modelId="{C6257178-78B6-468E-9159-EC5383096B51}" type="presParOf" srcId="{EDA4FE9A-3517-45D1-AD91-57CEB7058999}" destId="{99DEAF41-C082-4168-B6CA-D2A70C9F15A7}" srcOrd="0" destOrd="0" presId="urn:microsoft.com/office/officeart/2005/8/layout/matrix2"/>
    <dgm:cxn modelId="{9DAF97A1-D89C-4CA5-A6FA-81BB7810299B}" type="presParOf" srcId="{EDA4FE9A-3517-45D1-AD91-57CEB7058999}" destId="{B3BC5330-DC97-427D-B020-91EF7275E710}" srcOrd="1" destOrd="0" presId="urn:microsoft.com/office/officeart/2005/8/layout/matrix2"/>
    <dgm:cxn modelId="{2EC0EB63-60CB-4576-9B16-A041A47530FB}" type="presParOf" srcId="{EDA4FE9A-3517-45D1-AD91-57CEB7058999}" destId="{25B08D67-E757-43C3-8AAF-0C2A8829AEDA}" srcOrd="2" destOrd="0" presId="urn:microsoft.com/office/officeart/2005/8/layout/matrix2"/>
    <dgm:cxn modelId="{0D04CB84-EE19-4C82-A0BA-1937A8052AD5}" type="presParOf" srcId="{EDA4FE9A-3517-45D1-AD91-57CEB7058999}" destId="{2E650073-63AB-416A-9260-73E73F32679D}" srcOrd="3" destOrd="0" presId="urn:microsoft.com/office/officeart/2005/8/layout/matrix2"/>
    <dgm:cxn modelId="{61CEE3DC-B8EF-4260-91C7-4E8D6D77977A}" type="presParOf" srcId="{EDA4FE9A-3517-45D1-AD91-57CEB7058999}" destId="{6DB6B8E3-E097-4E8D-9338-904F93ABE655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DEAF41-C082-4168-B6CA-D2A70C9F15A7}">
      <dsp:nvSpPr>
        <dsp:cNvPr id="0" name=""/>
        <dsp:cNvSpPr/>
      </dsp:nvSpPr>
      <dsp:spPr>
        <a:xfrm>
          <a:off x="1752600" y="0"/>
          <a:ext cx="5486400" cy="54864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2">
                <a:tint val="4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B3BC5330-DC97-427D-B020-91EF7275E710}">
      <dsp:nvSpPr>
        <dsp:cNvPr id="0" name=""/>
        <dsp:cNvSpPr/>
      </dsp:nvSpPr>
      <dsp:spPr>
        <a:xfrm>
          <a:off x="1904990" y="304802"/>
          <a:ext cx="2194560" cy="21945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Open your mind!</a:t>
          </a:r>
          <a:endParaRPr lang="en-US" sz="3600" kern="1200" dirty="0"/>
        </a:p>
      </dsp:txBody>
      <dsp:txXfrm>
        <a:off x="1904990" y="304802"/>
        <a:ext cx="2194560" cy="2194560"/>
      </dsp:txXfrm>
    </dsp:sp>
    <dsp:sp modelId="{25B08D67-E757-43C3-8AAF-0C2A8829AEDA}">
      <dsp:nvSpPr>
        <dsp:cNvPr id="0" name=""/>
        <dsp:cNvSpPr/>
      </dsp:nvSpPr>
      <dsp:spPr>
        <a:xfrm>
          <a:off x="4687824" y="356616"/>
          <a:ext cx="2194560" cy="21945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Learning styles</a:t>
          </a:r>
          <a:endParaRPr lang="en-US" sz="3600" kern="1200" dirty="0"/>
        </a:p>
      </dsp:txBody>
      <dsp:txXfrm>
        <a:off x="4687824" y="356616"/>
        <a:ext cx="2194560" cy="2194560"/>
      </dsp:txXfrm>
    </dsp:sp>
    <dsp:sp modelId="{2E650073-63AB-416A-9260-73E73F32679D}">
      <dsp:nvSpPr>
        <dsp:cNvPr id="0" name=""/>
        <dsp:cNvSpPr/>
      </dsp:nvSpPr>
      <dsp:spPr>
        <a:xfrm>
          <a:off x="2109216" y="2935223"/>
          <a:ext cx="2194560" cy="21945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My learning style</a:t>
          </a:r>
          <a:endParaRPr lang="en-US" sz="3600" kern="1200" dirty="0"/>
        </a:p>
      </dsp:txBody>
      <dsp:txXfrm>
        <a:off x="2109216" y="2935223"/>
        <a:ext cx="2194560" cy="2194560"/>
      </dsp:txXfrm>
    </dsp:sp>
    <dsp:sp modelId="{6DB6B8E3-E097-4E8D-9338-904F93ABE655}">
      <dsp:nvSpPr>
        <dsp:cNvPr id="0" name=""/>
        <dsp:cNvSpPr/>
      </dsp:nvSpPr>
      <dsp:spPr>
        <a:xfrm>
          <a:off x="4687824" y="2935223"/>
          <a:ext cx="2194560" cy="21945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Activity</a:t>
          </a:r>
          <a:endParaRPr lang="en-US" sz="3600" kern="1200" dirty="0"/>
        </a:p>
      </dsp:txBody>
      <dsp:txXfrm>
        <a:off x="4687824" y="2935223"/>
        <a:ext cx="2194560" cy="2194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7D7FFEE4-4A8C-4EF6-87B2-F4E802178BD4}" type="datetimeFigureOut">
              <a:rPr lang="en-US" smtClean="0"/>
              <a:pPr/>
              <a:t>9/8/2010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4A6505C8-6E27-40BE-9D71-ECD91AC13D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SHORTER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505C8-6E27-40BE-9D71-ECD91AC13D63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</a:t>
            </a:r>
            <a:r>
              <a:rPr lang="en-US" baseline="0" dirty="0" smtClean="0"/>
              <a:t> word wrong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505C8-6E27-40BE-9D71-ECD91AC13D63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letter</a:t>
            </a:r>
            <a:r>
              <a:rPr lang="en-US" baseline="0" dirty="0" smtClean="0"/>
              <a:t> m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505C8-6E27-40BE-9D71-ECD91AC13D63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Are you an Auditory Learner?</a:t>
            </a:r>
          </a:p>
          <a:p>
            <a:r>
              <a:rPr lang="en-US" dirty="0" smtClean="0"/>
              <a:t>Auditory Learners learn best when information is presented in an auditory language format.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If YES, you are probably an Auditory Learner.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505C8-6E27-40BE-9D71-ECD91AC13D63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Visual Learners learn best when information is presented in a written language format or in another visual format such as pictures or diagrams.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505C8-6E27-40BE-9D71-ECD91AC13D63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Tactile/Kinesthetic Learners learn best in hands-on learning settings in which they can physically manipulate something in order to learn about it.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505C8-6E27-40BE-9D71-ECD91AC13D63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663A-5A09-470A-8CA2-108EEA1DD31B}" type="datetimeFigureOut">
              <a:rPr lang="en-US" smtClean="0"/>
              <a:pPr/>
              <a:t>9/8/2010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663A-5A09-470A-8CA2-108EEA1DD31B}" type="datetimeFigureOut">
              <a:rPr lang="en-US" smtClean="0"/>
              <a:pPr/>
              <a:t>9/8/2010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663A-5A09-470A-8CA2-108EEA1DD31B}" type="datetimeFigureOut">
              <a:rPr lang="en-US" smtClean="0"/>
              <a:pPr/>
              <a:t>9/8/2010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663A-5A09-470A-8CA2-108EEA1DD31B}" type="datetimeFigureOut">
              <a:rPr lang="en-US" smtClean="0"/>
              <a:pPr/>
              <a:t>9/8/2010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663A-5A09-470A-8CA2-108EEA1DD31B}" type="datetimeFigureOut">
              <a:rPr lang="en-US" smtClean="0"/>
              <a:pPr/>
              <a:t>9/8/2010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663A-5A09-470A-8CA2-108EEA1DD31B}" type="datetimeFigureOut">
              <a:rPr lang="en-US" smtClean="0"/>
              <a:pPr/>
              <a:t>9/8/2010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663A-5A09-470A-8CA2-108EEA1DD31B}" type="datetimeFigureOut">
              <a:rPr lang="en-US" smtClean="0"/>
              <a:pPr/>
              <a:t>9/8/2010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663A-5A09-470A-8CA2-108EEA1DD31B}" type="datetimeFigureOut">
              <a:rPr lang="en-US" smtClean="0"/>
              <a:pPr/>
              <a:t>9/8/2010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663A-5A09-470A-8CA2-108EEA1DD31B}" type="datetimeFigureOut">
              <a:rPr lang="en-US" smtClean="0"/>
              <a:pPr/>
              <a:t>9/8/2010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audio" Target="../media/audio1.wav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C663A-5A09-470A-8CA2-108EEA1DD31B}" type="datetimeFigureOut">
              <a:rPr lang="en-US" smtClean="0"/>
              <a:pPr/>
              <a:t>9/8/2010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>
    <p:dissolve/>
    <p:sndAc>
      <p:stSnd>
        <p:snd r:embed="rId11" name="chimes.wav"/>
      </p:stSnd>
    </p:sndAc>
  </p:transition>
  <p:txStyles>
    <p:titleStyle>
      <a:lvl1pPr algn="ctr" rtl="0" eaLnBrk="1" latinLnBrk="0" hangingPunct="1">
        <a:spcBef>
          <a:spcPct val="0"/>
        </a:spcBef>
        <a:buNone/>
        <a:defRPr sz="4400" b="0" kern="1200" cap="none" spc="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qQ56IBNeJw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3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295400"/>
          <a:ext cx="89916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LEARNING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Do you learn best when you can move about and handle things? </a:t>
            </a:r>
          </a:p>
          <a:p>
            <a:endParaRPr lang="en-US" dirty="0" smtClean="0"/>
          </a:p>
          <a:p>
            <a:r>
              <a:rPr lang="en-US" dirty="0" smtClean="0"/>
              <a:t>Do you do well in classes in which there is a lab component?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Do you learn better when you have an actual object in your hands rather than a picture of the object or a verbal or written description of it?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What is my learning style?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Can I have different learning styles?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How can I use my learning style to learn better?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GB" b="1" dirty="0" smtClean="0"/>
              <a:t>In what way does my learning style impact my creations?</a:t>
            </a:r>
            <a:endParaRPr lang="en-US" dirty="0" smtClean="0"/>
          </a:p>
          <a:p>
            <a:endParaRPr lang="en-US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OPEN YOUR MIND!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5400" dirty="0" smtClean="0"/>
          </a:p>
          <a:p>
            <a:pPr algn="ctr">
              <a:buNone/>
            </a:pPr>
            <a:r>
              <a:rPr lang="en-US" sz="5400" dirty="0" smtClean="0"/>
              <a:t>What five-letter word becomes shorter when you add two letters to it?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OPEN YOUR MIND!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5400" dirty="0" smtClean="0"/>
          </a:p>
          <a:p>
            <a:pPr algn="ctr"/>
            <a:r>
              <a:rPr lang="en-US" dirty="0" smtClean="0"/>
              <a:t>What five letter word does every Harvard graduate pronounce wrong?</a:t>
            </a:r>
            <a:endParaRPr lang="en-US" dirty="0"/>
          </a:p>
        </p:txBody>
      </p:sp>
    </p:spTree>
  </p:cSld>
  <p:clrMapOvr>
    <a:masterClrMapping/>
  </p:clrMapOvr>
  <p:transition spd="med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OPEN YOUR MIND!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5400" dirty="0" smtClean="0"/>
          </a:p>
          <a:p>
            <a:pPr algn="ctr">
              <a:buNone/>
            </a:pPr>
            <a:r>
              <a:rPr lang="en-US" sz="5400" dirty="0" smtClean="0"/>
              <a:t>What occur once in every minute, twice in every moment, yet never in a thousand years?</a:t>
            </a:r>
            <a:endParaRPr lang="en-US" sz="5400" dirty="0" smtClean="0"/>
          </a:p>
        </p:txBody>
      </p:sp>
    </p:spTree>
  </p:cSld>
  <p:clrMapOvr>
    <a:masterClrMapping/>
  </p:clrMapOvr>
  <p:transition spd="med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LEARNING STYLES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Video</a:t>
            </a:r>
            <a:endParaRPr lang="en-US" dirty="0"/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00FF00"/>
                </a:solidFill>
              </a:rPr>
              <a:t>What are learning styles?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learning style is the way I learn.</a:t>
            </a:r>
          </a:p>
          <a:p>
            <a:r>
              <a:rPr lang="en-US" dirty="0" smtClean="0"/>
              <a:t>They can be:</a:t>
            </a:r>
            <a:endParaRPr lang="en-US" dirty="0"/>
          </a:p>
        </p:txBody>
      </p:sp>
      <p:pic>
        <p:nvPicPr>
          <p:cNvPr id="4" name="Picture 3" descr="auditor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58973" y="2862263"/>
            <a:ext cx="1956027" cy="1862138"/>
          </a:xfrm>
          <a:prstGeom prst="rect">
            <a:avLst/>
          </a:prstGeom>
        </p:spPr>
      </p:pic>
      <p:pic>
        <p:nvPicPr>
          <p:cNvPr id="5" name="Picture 4" descr="visual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4400" y="5105400"/>
            <a:ext cx="1846684" cy="1447800"/>
          </a:xfrm>
          <a:prstGeom prst="rect">
            <a:avLst/>
          </a:prstGeom>
        </p:spPr>
      </p:pic>
      <p:pic>
        <p:nvPicPr>
          <p:cNvPr id="6" name="Picture 5" descr="kinesthetic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86600" y="4648200"/>
            <a:ext cx="1752600" cy="1892808"/>
          </a:xfrm>
          <a:prstGeom prst="rect">
            <a:avLst/>
          </a:prstGeom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64477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FF00"/>
                </a:solidFill>
              </a:rPr>
              <a:t>IDENTIFYING MY LEARNING STYLES</a:t>
            </a:r>
            <a:br>
              <a:rPr lang="en-US" dirty="0" smtClean="0">
                <a:solidFill>
                  <a:srgbClr val="00FF00"/>
                </a:solidFill>
              </a:rPr>
            </a:br>
            <a:endParaRPr lang="en-US" dirty="0"/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LEARNING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 you seem to learn best in classes that emphasize teacher lectures and class discussions?</a:t>
            </a:r>
          </a:p>
          <a:p>
            <a:endParaRPr lang="en-US" dirty="0" smtClean="0"/>
          </a:p>
          <a:p>
            <a:r>
              <a:rPr lang="en-US" dirty="0" smtClean="0"/>
              <a:t> Does listening to audio tapes help you learn better?</a:t>
            </a:r>
          </a:p>
          <a:p>
            <a:endParaRPr lang="en-US" dirty="0" smtClean="0"/>
          </a:p>
          <a:p>
            <a:r>
              <a:rPr lang="en-US" dirty="0" smtClean="0"/>
              <a:t> Do you find yourself reading aloud or talking things out to gain better understanding?</a:t>
            </a:r>
            <a:endParaRPr lang="en-US" dirty="0"/>
          </a:p>
        </p:txBody>
      </p:sp>
    </p:spTree>
  </p:cSld>
  <p:clrMapOvr>
    <a:masterClrMapping/>
  </p:clrMapOvr>
  <p:transition spd="med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LEARNING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 you do best in classes in which teachers do a lot of writing at the chalkboard and make extensive use of a projector?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Do you try to remember information by creating pictures in your mind?</a:t>
            </a:r>
          </a:p>
          <a:p>
            <a:endParaRPr lang="en-US" dirty="0" smtClean="0"/>
          </a:p>
          <a:p>
            <a:r>
              <a:rPr lang="en-US" dirty="0" smtClean="0"/>
              <a:t> Do you take detailed written notes from your textbooks and in class?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rixDiagram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9C38B1D2-7181-4C03-8641-1AACC5D9A379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6950B21A-33C6-45F7-BE22-C777C84A11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4DC919-9CB3-4D5D-B6ED-75217E46608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MatrixDiagramTemplate</Template>
  <TotalTime>0</TotalTime>
  <Words>376</Words>
  <Application>Microsoft Office PowerPoint</Application>
  <PresentationFormat>On-screen Show (4:3)</PresentationFormat>
  <Paragraphs>60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MatrixDiagramTemplate</vt:lpstr>
      <vt:lpstr>Session 3</vt:lpstr>
      <vt:lpstr>OPEN YOUR MIND!</vt:lpstr>
      <vt:lpstr>OPEN YOUR MIND!</vt:lpstr>
      <vt:lpstr>OPEN YOUR MIND!</vt:lpstr>
      <vt:lpstr>LEARNING STYLES</vt:lpstr>
      <vt:lpstr>What are learning styles?</vt:lpstr>
      <vt:lpstr>IDENTIFYING MY LEARNING STYLES </vt:lpstr>
      <vt:lpstr>LEARNING STYLES</vt:lpstr>
      <vt:lpstr>LEARNING STYLES</vt:lpstr>
      <vt:lpstr>LEARNING STYLES</vt:lpstr>
      <vt:lpstr>Activity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2010-09-07T15:40:23Z</dcterms:created>
  <dcterms:modified xsi:type="dcterms:W3CDTF">2010-09-08T22:00:41Z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TC101743289990</vt:lpwstr>
  </property>
</Properties>
</file>